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lt-L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v-LV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51C42-FA16-8B48-A30B-7120A1EDFB59}" type="datetimeFigureOut">
              <a:rPr lang="lt-LT" smtClean="0"/>
              <a:pPr/>
              <a:t>24/03/14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8538-34DA-BD48-87F3-8292EA664F6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51C42-FA16-8B48-A30B-7120A1EDFB59}" type="datetimeFigureOut">
              <a:rPr lang="lt-LT" smtClean="0"/>
              <a:pPr/>
              <a:t>24/03/14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8538-34DA-BD48-87F3-8292EA664F6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v-LV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51C42-FA16-8B48-A30B-7120A1EDFB59}" type="datetimeFigureOut">
              <a:rPr lang="lt-LT" smtClean="0"/>
              <a:pPr/>
              <a:t>24/03/14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8538-34DA-BD48-87F3-8292EA664F6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51C42-FA16-8B48-A30B-7120A1EDFB59}" type="datetimeFigureOut">
              <a:rPr lang="lt-LT" smtClean="0"/>
              <a:pPr/>
              <a:t>24/03/14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8538-34DA-BD48-87F3-8292EA664F6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51C42-FA16-8B48-A30B-7120A1EDFB59}" type="datetimeFigureOut">
              <a:rPr lang="lt-LT" smtClean="0"/>
              <a:pPr/>
              <a:t>24/03/14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8538-34DA-BD48-87F3-8292EA664F6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51C42-FA16-8B48-A30B-7120A1EDFB59}" type="datetimeFigureOut">
              <a:rPr lang="lt-LT" smtClean="0"/>
              <a:pPr/>
              <a:t>24/03/14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8538-34DA-BD48-87F3-8292EA664F6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v-LV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51C42-FA16-8B48-A30B-7120A1EDFB59}" type="datetimeFigureOut">
              <a:rPr lang="lt-LT" smtClean="0"/>
              <a:pPr/>
              <a:t>24/03/14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8538-34DA-BD48-87F3-8292EA664F6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51C42-FA16-8B48-A30B-7120A1EDFB59}" type="datetimeFigureOut">
              <a:rPr lang="lt-LT" smtClean="0"/>
              <a:pPr/>
              <a:t>24/03/14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8538-34DA-BD48-87F3-8292EA664F6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51C42-FA16-8B48-A30B-7120A1EDFB59}" type="datetimeFigureOut">
              <a:rPr lang="lt-LT" smtClean="0"/>
              <a:pPr/>
              <a:t>24/03/14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8538-34DA-BD48-87F3-8292EA664F6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51C42-FA16-8B48-A30B-7120A1EDFB59}" type="datetimeFigureOut">
              <a:rPr lang="lt-LT" smtClean="0"/>
              <a:pPr/>
              <a:t>24/03/14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8538-34DA-BD48-87F3-8292EA664F6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51C42-FA16-8B48-A30B-7120A1EDFB59}" type="datetimeFigureOut">
              <a:rPr lang="lt-LT" smtClean="0"/>
              <a:pPr/>
              <a:t>24/03/14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C8538-34DA-BD48-87F3-8292EA664F64}" type="slidenum">
              <a:rPr lang="lt-LT" smtClean="0"/>
              <a:pPr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 smtClean="0"/>
              <a:t>Click to edit Master text styles</a:t>
            </a:r>
          </a:p>
          <a:p>
            <a:pPr lvl="1"/>
            <a:r>
              <a:rPr lang="lv-LV" smtClean="0"/>
              <a:t>Second level</a:t>
            </a:r>
          </a:p>
          <a:p>
            <a:pPr lvl="2"/>
            <a:r>
              <a:rPr lang="lv-LV" smtClean="0"/>
              <a:t>Third level</a:t>
            </a:r>
          </a:p>
          <a:p>
            <a:pPr lvl="3"/>
            <a:r>
              <a:rPr lang="lv-LV" smtClean="0"/>
              <a:t>Fourth level</a:t>
            </a:r>
          </a:p>
          <a:p>
            <a:pPr lvl="4"/>
            <a:r>
              <a:rPr lang="lv-LV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51C42-FA16-8B48-A30B-7120A1EDFB59}" type="datetimeFigureOut">
              <a:rPr lang="lt-LT" smtClean="0"/>
              <a:pPr/>
              <a:t>24/03/14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C8538-34DA-BD48-87F3-8292EA664F64}" type="slidenum">
              <a:rPr lang="lt-LT" smtClean="0"/>
              <a:pPr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74970" y="4826279"/>
            <a:ext cx="34720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600" dirty="0" smtClean="0"/>
              <a:t>- Kam to vajag?</a:t>
            </a:r>
          </a:p>
          <a:p>
            <a:r>
              <a:rPr lang="lv-LV" sz="3600" dirty="0" smtClean="0"/>
              <a:t>- Ko man tā dos?</a:t>
            </a:r>
            <a:endParaRPr lang="lv-LV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5312539" y="5287617"/>
            <a:ext cx="36872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000" dirty="0" smtClean="0"/>
              <a:t>LJZA Valdes priekšsēdētājs</a:t>
            </a:r>
          </a:p>
          <a:p>
            <a:r>
              <a:rPr lang="lv-LV" sz="2000" dirty="0" smtClean="0"/>
              <a:t>Dr.sc.ing. Egils </a:t>
            </a:r>
            <a:r>
              <a:rPr lang="lv-LV" sz="2000" dirty="0" err="1" smtClean="0"/>
              <a:t>Stalidzāns</a:t>
            </a:r>
            <a:endParaRPr lang="lv-LV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599582" y="6127642"/>
            <a:ext cx="31477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dirty="0" err="1" smtClean="0"/>
              <a:t>www.ljza.lv</a:t>
            </a:r>
            <a:endParaRPr lang="lv-LV" sz="2800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43" t="26405" r="25000" b="48215"/>
          <a:stretch>
            <a:fillRect/>
          </a:stretch>
        </p:blipFill>
        <p:spPr bwMode="auto">
          <a:xfrm>
            <a:off x="507492" y="2820644"/>
            <a:ext cx="6481196" cy="222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146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Atkarība: zinātnieks?</a:t>
            </a:r>
            <a:br>
              <a:rPr lang="lv-LV" dirty="0" smtClean="0"/>
            </a:br>
            <a:r>
              <a:rPr lang="lv-LV" dirty="0" smtClean="0"/>
              <a:t>Mēdz būt arī ļaunāk!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 smtClean="0"/>
              <a:t>vispārēja interese par zinātni</a:t>
            </a:r>
          </a:p>
          <a:p>
            <a:r>
              <a:rPr lang="lv-LV" dirty="0" smtClean="0"/>
              <a:t>vēlme tikties/brāļoties ar zinātniekiem</a:t>
            </a:r>
          </a:p>
          <a:p>
            <a:r>
              <a:rPr lang="lv-LV" dirty="0" smtClean="0"/>
              <a:t>zinātniskā darbība ar niecīgu finansējumu</a:t>
            </a:r>
          </a:p>
          <a:p>
            <a:r>
              <a:rPr lang="lv-LV" dirty="0" smtClean="0"/>
              <a:t>zinātniska darbība bez finansējuma</a:t>
            </a:r>
          </a:p>
          <a:p>
            <a:r>
              <a:rPr lang="lv-LV" dirty="0" smtClean="0"/>
              <a:t>zinātniska darbība uz sava rēķina </a:t>
            </a:r>
          </a:p>
          <a:p>
            <a:endParaRPr lang="lv-LV" dirty="0"/>
          </a:p>
        </p:txBody>
      </p:sp>
      <p:pic>
        <p:nvPicPr>
          <p:cNvPr id="4" name="Picture 6" descr="C:\Users\Lapsa\Desktop\Untitled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10888" y="5879973"/>
            <a:ext cx="2640348" cy="88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own Arrow 4"/>
          <p:cNvSpPr/>
          <p:nvPr/>
        </p:nvSpPr>
        <p:spPr>
          <a:xfrm>
            <a:off x="3684104" y="4757530"/>
            <a:ext cx="675861" cy="43732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6" name="TextBox 5"/>
          <p:cNvSpPr txBox="1"/>
          <p:nvPr/>
        </p:nvSpPr>
        <p:spPr>
          <a:xfrm>
            <a:off x="2014318" y="5393635"/>
            <a:ext cx="4837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200" dirty="0" smtClean="0"/>
              <a:t>Zinātnē jau vien paliksi!</a:t>
            </a:r>
            <a:endParaRPr lang="lv-LV" sz="3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Zinātnieka dzīves cikls</a:t>
            </a:r>
            <a:endParaRPr lang="lv-LV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307973"/>
          <a:ext cx="8229600" cy="4571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2261"/>
                <a:gridCol w="5877339"/>
              </a:tblGrid>
              <a:tr h="370840">
                <a:tc>
                  <a:txBody>
                    <a:bodyPr/>
                    <a:lstStyle/>
                    <a:p>
                      <a:r>
                        <a:rPr lang="lv-LV" sz="2800" dirty="0" smtClean="0"/>
                        <a:t>Gads</a:t>
                      </a:r>
                      <a:endParaRPr lang="lv-LV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800" dirty="0" smtClean="0"/>
                        <a:t>Statuss</a:t>
                      </a:r>
                      <a:endParaRPr lang="lv-LV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2800" dirty="0" smtClean="0"/>
                        <a:t>X – dzimšanas gads</a:t>
                      </a:r>
                      <a:endParaRPr lang="lv-LV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800" dirty="0" smtClean="0"/>
                        <a:t>Jaundzimušais</a:t>
                      </a:r>
                      <a:endParaRPr lang="lv-LV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2800" dirty="0" smtClean="0"/>
                        <a:t>X+20</a:t>
                      </a:r>
                      <a:endParaRPr lang="lv-LV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800" dirty="0" smtClean="0"/>
                        <a:t>Students</a:t>
                      </a:r>
                      <a:endParaRPr lang="lv-LV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2800" dirty="0" smtClean="0"/>
                        <a:t>X+30</a:t>
                      </a:r>
                      <a:endParaRPr lang="lv-LV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800" dirty="0" smtClean="0"/>
                        <a:t>Jauns jaunais zinātnieks</a:t>
                      </a:r>
                      <a:endParaRPr lang="lv-LV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2800" dirty="0" smtClean="0"/>
                        <a:t>X+40</a:t>
                      </a:r>
                      <a:endParaRPr lang="lv-LV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800" dirty="0" smtClean="0"/>
                        <a:t>Jaunais zinātnieks</a:t>
                      </a:r>
                      <a:endParaRPr lang="lv-LV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2800" dirty="0" smtClean="0"/>
                        <a:t>X+60</a:t>
                      </a:r>
                      <a:endParaRPr lang="lv-LV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800" dirty="0" smtClean="0"/>
                        <a:t>Zinātnieks</a:t>
                      </a:r>
                      <a:endParaRPr lang="lv-LV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2800" dirty="0" smtClean="0"/>
                        <a:t>X+80</a:t>
                      </a:r>
                      <a:endParaRPr lang="lv-LV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800" dirty="0" smtClean="0"/>
                        <a:t>Vēsturnieks</a:t>
                      </a:r>
                      <a:endParaRPr lang="lv-LV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sz="2800" dirty="0" smtClean="0"/>
                        <a:t>X+100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800" dirty="0" err="1" smtClean="0"/>
                        <a:t>Wow</a:t>
                      </a:r>
                      <a:r>
                        <a:rPr lang="lv-LV" sz="2800" dirty="0" smtClean="0"/>
                        <a:t> !!! Nevar būt! </a:t>
                      </a:r>
                      <a:endParaRPr lang="lv-LV" sz="2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6" descr="C:\Users\Lapsa\Desktop\Untitled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10888" y="5879973"/>
            <a:ext cx="2640348" cy="88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LJZA cenšas veidot nākotnes vidi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331179"/>
          </a:xfrm>
        </p:spPr>
        <p:txBody>
          <a:bodyPr>
            <a:normAutofit fontScale="92500" lnSpcReduction="20000"/>
          </a:bodyPr>
          <a:lstStyle/>
          <a:p>
            <a:r>
              <a:rPr lang="lv-LV" dirty="0" smtClean="0"/>
              <a:t>Darbība šodien – vide pēc 20 gadiem! Veidosim paši vai skatīsimies, kāda tā būs?</a:t>
            </a:r>
          </a:p>
          <a:p>
            <a:r>
              <a:rPr lang="lv-LV" dirty="0" smtClean="0"/>
              <a:t>Vai var būt tā, ka divdesmit gadus nav būtiskas attīstības? </a:t>
            </a:r>
            <a:r>
              <a:rPr lang="lv-LV" dirty="0" smtClean="0">
                <a:solidFill>
                  <a:srgbClr val="FF0000"/>
                </a:solidFill>
              </a:rPr>
              <a:t>=&gt; </a:t>
            </a:r>
            <a:r>
              <a:rPr lang="lv-LV" dirty="0" smtClean="0"/>
              <a:t>Var! Eksperimentāli pierādīts!</a:t>
            </a:r>
          </a:p>
          <a:p>
            <a:r>
              <a:rPr lang="lv-LV" dirty="0" smtClean="0"/>
              <a:t>Vai var būt tā, ka bez valsts finansējuma pastāv izcili sasniegumi zinātnē</a:t>
            </a:r>
            <a:r>
              <a:rPr lang="lv-LV" dirty="0" smtClean="0">
                <a:solidFill>
                  <a:srgbClr val="FF0000"/>
                </a:solidFill>
              </a:rPr>
              <a:t>=&gt;</a:t>
            </a:r>
            <a:r>
              <a:rPr lang="lv-LV" dirty="0" smtClean="0"/>
              <a:t> Var! Atkarīgie var izvēlēties tikai valsti, nevis būt vai nebūt atkarīgam! </a:t>
            </a:r>
          </a:p>
          <a:p>
            <a:r>
              <a:rPr lang="lv-LV" dirty="0" smtClean="0"/>
              <a:t>Ir zinātnieki, kam, papildus zinātniskajai, ir arī valstiskā atkarība!</a:t>
            </a:r>
          </a:p>
        </p:txBody>
      </p:sp>
      <p:pic>
        <p:nvPicPr>
          <p:cNvPr id="4" name="Picture 6" descr="C:\Users\Lapsa\Desktop\Untitled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10888" y="5879973"/>
            <a:ext cx="2640348" cy="88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5536"/>
          </a:xfrm>
        </p:spPr>
        <p:txBody>
          <a:bodyPr/>
          <a:lstStyle/>
          <a:p>
            <a:r>
              <a:rPr lang="lv-LV" dirty="0" smtClean="0"/>
              <a:t>LJZA lielie mērķi un uzdevumi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190"/>
            <a:ext cx="8229600" cy="481979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lv-LV" dirty="0" smtClean="0"/>
              <a:t>Mērķis: piespiest Latvijas “vidējo” zinātni kļūt par konkurētspējīgu (vēlākais pēc 20 gadiem)!</a:t>
            </a:r>
          </a:p>
          <a:p>
            <a:pPr>
              <a:buNone/>
            </a:pPr>
            <a:r>
              <a:rPr lang="lv-LV" dirty="0" smtClean="0"/>
              <a:t>Uzdevumi:</a:t>
            </a:r>
          </a:p>
          <a:p>
            <a:pPr>
              <a:buFontTx/>
              <a:buChar char="-"/>
            </a:pPr>
            <a:r>
              <a:rPr lang="lv-LV" dirty="0" smtClean="0"/>
              <a:t>veicināt valsts zinātnes finansējuma pārdali par labu izcilām zinātnieku grupām pielietojot starptautiskus, nevis saglabājoši saudzējošus lokālus kritērijus, </a:t>
            </a:r>
          </a:p>
          <a:p>
            <a:pPr>
              <a:buFontTx/>
              <a:buChar char="-"/>
            </a:pPr>
            <a:r>
              <a:rPr lang="lv-LV" dirty="0" smtClean="0"/>
              <a:t>veicināt Latvijas zinātnieku starptautisko apriti,</a:t>
            </a:r>
          </a:p>
          <a:p>
            <a:pPr>
              <a:buFontTx/>
              <a:buChar char="-"/>
            </a:pPr>
            <a:r>
              <a:rPr lang="lv-LV" dirty="0" smtClean="0"/>
              <a:t>veicināt viedokļu/pieredzes apmaiņu un starpdisciplināro sadarbību starp Latvijas zinātniekiem,</a:t>
            </a:r>
          </a:p>
          <a:p>
            <a:pPr>
              <a:buFontTx/>
              <a:buChar char="-"/>
            </a:pPr>
            <a:r>
              <a:rPr lang="lv-LV" dirty="0" smtClean="0"/>
              <a:t>veicināt Latvijai neiezīmētā zinātnes finansējuma nonākšanu Latvijā no ES finansēm un privātā sektora.</a:t>
            </a:r>
            <a:endParaRPr lang="lv-LV" dirty="0"/>
          </a:p>
        </p:txBody>
      </p:sp>
      <p:pic>
        <p:nvPicPr>
          <p:cNvPr id="4" name="Picture 6" descr="C:\Users\Lapsa\Desktop\Untitled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10888" y="5879973"/>
            <a:ext cx="2640348" cy="88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>Ikdienas darbs atkarīgo dzīves kvalitātes uzlabošanai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791" y="1815548"/>
            <a:ext cx="8799445" cy="4525963"/>
          </a:xfrm>
        </p:spPr>
        <p:txBody>
          <a:bodyPr/>
          <a:lstStyle/>
          <a:p>
            <a:r>
              <a:rPr lang="lv-LV" dirty="0" smtClean="0"/>
              <a:t>Pārstāvēt maģistrantus, doktorantus un jaunos zinātniekus Valsts zinātnes politikas plānošanā,</a:t>
            </a:r>
          </a:p>
          <a:p>
            <a:r>
              <a:rPr lang="lv-LV" dirty="0" smtClean="0"/>
              <a:t>Sniegt palīdzību doktorantiem ceļā uz grādu,</a:t>
            </a:r>
          </a:p>
          <a:p>
            <a:r>
              <a:rPr lang="lv-LV" dirty="0" smtClean="0"/>
              <a:t>Organizēt regulāras dažādu zinātnes nozaru atkarīgo tikšanās, varam arī anonīmas,</a:t>
            </a:r>
          </a:p>
          <a:p>
            <a:r>
              <a:rPr lang="lv-LV" dirty="0" smtClean="0"/>
              <a:t>Popularizēt zinātni un zinātnisko darbību mazinot sabiedrības neiecietību pret zinātniski atkarīgajiem.</a:t>
            </a:r>
          </a:p>
          <a:p>
            <a:endParaRPr lang="lv-LV" dirty="0"/>
          </a:p>
        </p:txBody>
      </p:sp>
      <p:pic>
        <p:nvPicPr>
          <p:cNvPr id="4" name="Picture 6" descr="C:\Users\Lapsa\Desktop\Untitled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10888" y="5879973"/>
            <a:ext cx="2640348" cy="88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err="1" smtClean="0"/>
              <a:t>www.ljza.lv</a:t>
            </a:r>
            <a:endParaRPr lang="lv-LV" dirty="0"/>
          </a:p>
        </p:txBody>
      </p:sp>
      <p:sp>
        <p:nvSpPr>
          <p:cNvPr id="6" name="TextBox 5"/>
          <p:cNvSpPr txBox="1"/>
          <p:nvPr/>
        </p:nvSpPr>
        <p:spPr>
          <a:xfrm>
            <a:off x="1802296" y="1934817"/>
            <a:ext cx="549965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800" dirty="0" smtClean="0"/>
              <a:t>Gaidām biedrus! </a:t>
            </a:r>
          </a:p>
          <a:p>
            <a:r>
              <a:rPr lang="lv-LV" sz="2800" dirty="0" smtClean="0"/>
              <a:t>Kolektīvā terapija var palīdzēt! </a:t>
            </a:r>
          </a:p>
          <a:p>
            <a:pPr algn="ctr"/>
            <a:r>
              <a:rPr lang="lv-LV" sz="4800" dirty="0" smtClean="0"/>
              <a:t>Paldies! </a:t>
            </a:r>
            <a:endParaRPr lang="lv-LV" sz="4800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43" t="26405" r="25000" b="48215"/>
          <a:stretch>
            <a:fillRect/>
          </a:stretch>
        </p:blipFill>
        <p:spPr bwMode="auto">
          <a:xfrm>
            <a:off x="4735880" y="4254556"/>
            <a:ext cx="4279900" cy="147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314</Words>
  <Application>Microsoft Macintosh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Atkarība: zinātnieks? Mēdz būt arī ļaunāk!</vt:lpstr>
      <vt:lpstr>Zinātnieka dzīves cikls</vt:lpstr>
      <vt:lpstr>LJZA cenšas veidot nākotnes vidi</vt:lpstr>
      <vt:lpstr>LJZA lielie mērķi un uzdevumi</vt:lpstr>
      <vt:lpstr>Ikdienas darbs atkarīgo dzīves kvalitātes uzlabošanai</vt:lpstr>
      <vt:lpstr>www.ljza.lv</vt:lpstr>
    </vt:vector>
  </TitlesOfParts>
  <Company>RTU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Jānis Liepiņš</dc:creator>
  <cp:lastModifiedBy>Egils</cp:lastModifiedBy>
  <cp:revision>11</cp:revision>
  <dcterms:created xsi:type="dcterms:W3CDTF">2013-07-27T07:50:32Z</dcterms:created>
  <dcterms:modified xsi:type="dcterms:W3CDTF">2014-03-24T19:54:35Z</dcterms:modified>
</cp:coreProperties>
</file>